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78" r:id="rId4"/>
    <p:sldId id="277" r:id="rId5"/>
    <p:sldId id="276" r:id="rId6"/>
    <p:sldId id="275" r:id="rId7"/>
    <p:sldId id="273" r:id="rId8"/>
    <p:sldId id="274" r:id="rId9"/>
    <p:sldId id="272" r:id="rId10"/>
    <p:sldId id="269" r:id="rId11"/>
    <p:sldId id="270" r:id="rId12"/>
    <p:sldId id="271" r:id="rId13"/>
    <p:sldId id="257" r:id="rId14"/>
    <p:sldId id="267" r:id="rId15"/>
    <p:sldId id="258" r:id="rId16"/>
    <p:sldId id="266" r:id="rId17"/>
    <p:sldId id="259" r:id="rId18"/>
    <p:sldId id="260" r:id="rId19"/>
    <p:sldId id="265" r:id="rId20"/>
    <p:sldId id="261" r:id="rId21"/>
    <p:sldId id="262" r:id="rId22"/>
    <p:sldId id="263" r:id="rId23"/>
    <p:sldId id="264" r:id="rId24"/>
    <p:sldId id="26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86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89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98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8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0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05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04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87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2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62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00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82C7-6EDD-4C9E-8081-F73482B94794}" type="datetimeFigureOut">
              <a:rPr lang="hu-HU" smtClean="0"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21AF-9F20-4EB0-9186-317016E00C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8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2850" y="213285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NÉMET NEMZETISÉGI NAP</a:t>
            </a:r>
          </a:p>
          <a:p>
            <a:pPr algn="ctr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2015. október 15.</a:t>
            </a:r>
            <a:endParaRPr lang="hu-H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G:\DCIM\101MSDCF\DSC076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86" y="188640"/>
            <a:ext cx="46515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:\DCIM\101MSDCF\DSC076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716" y="610352"/>
            <a:ext cx="3667854" cy="24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G:\DCIM\101MSDCF\DSC076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986585" cy="33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4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DCIM\101MSDCF\DSC07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453685" cy="20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DCIM\101MSDCF\DSC07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592" y="2296084"/>
            <a:ext cx="6573764" cy="43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4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DCIM\101MSDCF\DSC07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24390"/>
            <a:ext cx="4680520" cy="41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DCIM\101MSDCF\DSC076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38336"/>
            <a:ext cx="290313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DCIM\101MSDCF\DSC076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43" y="3789040"/>
            <a:ext cx="30477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G:\DCIM\101MSDCF\DSC076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615" y="6237312"/>
            <a:ext cx="6573764" cy="43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21205" y="630725"/>
            <a:ext cx="2349226" cy="15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45787" y="763636"/>
            <a:ext cx="2724458" cy="167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 descr="G:\DCIM\101MSDCF\DSC076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2274181" cy="15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G:\DCIM\101MSDCF\DSC0763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773" y="2708920"/>
            <a:ext cx="732424" cy="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05988" y="4825343"/>
            <a:ext cx="2288829" cy="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65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CIM\101MSDCF\DSC076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4122"/>
            <a:ext cx="7341395" cy="48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DCIM\101MSDCF\DSC076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009" y="3501008"/>
            <a:ext cx="4821828" cy="32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DCIM\101MSDCF\DSC076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12" y="4293096"/>
            <a:ext cx="4203228" cy="24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8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CIM\101MSDCF\DSC07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41582" cy="57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DCIM\101MSDCF\DSC076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61" y="1779520"/>
            <a:ext cx="4464496" cy="31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14585" y="1506683"/>
            <a:ext cx="573242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1MSDCF\DSC076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172" y="9477672"/>
            <a:ext cx="4739741" cy="42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7372" y="385525"/>
            <a:ext cx="37781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G:\DCIM\101MSDCF\DSC076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9186"/>
            <a:ext cx="5814325" cy="31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DCIM\101MSDCF\DSC076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413497" cy="2139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DCIM\101MSDCF\DSC076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487204" cy="27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5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01MSDCF\DSC07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958" y="2780928"/>
            <a:ext cx="5937747" cy="39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CIM\101MSDCF\DSC076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4647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DCIM\101MSDCF\DSC076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95" y="4653136"/>
            <a:ext cx="2732191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DCIM\101MSDCF\DSC076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594" y="214636"/>
            <a:ext cx="3747830" cy="24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1MSDCF\DSC07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115374" cy="4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1MSDCF\DSC076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960440" cy="26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1MSDCF\DSC076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097157" cy="20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DCIM\101MSDCF\DSC076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3047542" cy="20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7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1MSDCF\DSC076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0" y="24326"/>
            <a:ext cx="4719426" cy="31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1MSDCF\DSC076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326"/>
            <a:ext cx="4572000" cy="3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1MSDCF\DSC076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345" y="3405914"/>
            <a:ext cx="27613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CIM\101MSDCF\DSC076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35340"/>
            <a:ext cx="3960440" cy="32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8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DCIM\101MSDCF\DSC075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280920" cy="44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G:\DCIM\101MSDCF\DSC07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507" y="4653136"/>
            <a:ext cx="2490941" cy="17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1MSDCF\DSC077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" y="0"/>
            <a:ext cx="525941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1MSDCF\DSC077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929" y="3501008"/>
            <a:ext cx="504307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1MSDCF\DSC076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246" y="8469560"/>
            <a:ext cx="4123148" cy="4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13953" y="115717"/>
            <a:ext cx="3057875" cy="32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G:\DCIM\101MSDCF\DSC076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81869"/>
            <a:ext cx="2997410" cy="19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4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DCIM\101MSDCF\DSC07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224"/>
            <a:ext cx="4499992" cy="30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CIM\101MSDCF\DSC077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4"/>
            <a:ext cx="4644008" cy="30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38370" y="2709258"/>
            <a:ext cx="4119302" cy="410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G:\DCIM\101MSDCF\DSC077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35654"/>
            <a:ext cx="2294836" cy="15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DCIM\101MSDCF\DSC077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043028"/>
            <a:ext cx="1833080" cy="12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6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MSDCF\DSC077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46030" cy="322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6447" y="4090378"/>
            <a:ext cx="3096715" cy="206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4906" y="1557862"/>
            <a:ext cx="56187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63687" y="4017879"/>
            <a:ext cx="3311224" cy="220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42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MSDCF\DSC07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38230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1MSDCF\DSC07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674" y="2852936"/>
            <a:ext cx="3554095" cy="382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1MSDCF\DSC076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763647"/>
            <a:ext cx="3752553" cy="18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6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DCIM\101MSDCF\DSC076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" y="476672"/>
            <a:ext cx="9117157" cy="6068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6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DCIM\101MSDCF\DSC075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62987" cy="14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G:\DCIM\101MSDCF\DSC075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65" y="2132856"/>
            <a:ext cx="8379366" cy="43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DCIM\101MSDCF\DSC076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37" y="260648"/>
            <a:ext cx="8460432" cy="56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G:\DCIM\101MSDCF\DSC07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3558564" cy="26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6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DCIM\101MSDCF\DSC076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850167"/>
            <a:ext cx="4694543" cy="22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316" y="3861049"/>
            <a:ext cx="6746203" cy="279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G:\DCIM\101MSDCF\DSC076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164874" cy="38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DCIM\101MSDCF\DSC076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66569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G:\DCIM\101MSDCF\DSC075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470" y="3861049"/>
            <a:ext cx="597453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G:\DCIM\101MSDCF\DSC07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287989" cy="37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G:\DCIM\101MSDCF\DSC07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7" y="3284984"/>
            <a:ext cx="5128507" cy="34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80604" y="4055141"/>
            <a:ext cx="3207547" cy="213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4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G:\DCIM\101MSDCF\DSC07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5076056" cy="33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:\DCIM\101MSDCF\DSC07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094" y="4293096"/>
            <a:ext cx="3979258" cy="24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G:\DCIM\101MSDCF\DSC076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170813" cy="33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G:\DCIM\101MSDCF\DSC076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3124403"/>
            <a:ext cx="5076056" cy="21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:\DCIM\101MSDCF\DSC076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130" y="4941168"/>
            <a:ext cx="2318852" cy="178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3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DCIM\101MSDCF\DSC076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0" y="404664"/>
            <a:ext cx="8928992" cy="59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750" y="2996952"/>
            <a:ext cx="4282141" cy="284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750" y="692696"/>
            <a:ext cx="2055522" cy="127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15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</Words>
  <Application>Microsoft Office PowerPoint</Application>
  <PresentationFormat>Diavetítés a képernyőre (4:3 oldalarány)</PresentationFormat>
  <Paragraphs>2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Zalakovics</dc:creator>
  <cp:lastModifiedBy>Simon Andrea</cp:lastModifiedBy>
  <cp:revision>12</cp:revision>
  <dcterms:created xsi:type="dcterms:W3CDTF">2015-10-15T18:27:56Z</dcterms:created>
  <dcterms:modified xsi:type="dcterms:W3CDTF">2015-10-16T13:56:21Z</dcterms:modified>
</cp:coreProperties>
</file>