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6" r:id="rId21"/>
    <p:sldId id="282" r:id="rId22"/>
    <p:sldId id="277" r:id="rId23"/>
    <p:sldId id="281" r:id="rId24"/>
    <p:sldId id="283" r:id="rId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9594-C892-4895-B03D-005446568D84}" type="datetimeFigureOut">
              <a:rPr lang="hu-HU" smtClean="0"/>
              <a:t>2016.10.11.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BD3E-560C-4FD2-ABDD-1030006149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251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9594-C892-4895-B03D-005446568D84}" type="datetimeFigureOut">
              <a:rPr lang="hu-HU" smtClean="0"/>
              <a:t>2016.10.11.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BD3E-560C-4FD2-ABDD-1030006149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576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9594-C892-4895-B03D-005446568D84}" type="datetimeFigureOut">
              <a:rPr lang="hu-HU" smtClean="0"/>
              <a:t>2016.10.11.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BD3E-560C-4FD2-ABDD-1030006149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131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9594-C892-4895-B03D-005446568D84}" type="datetimeFigureOut">
              <a:rPr lang="hu-HU" smtClean="0"/>
              <a:t>2016.10.11.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BD3E-560C-4FD2-ABDD-1030006149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8932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9594-C892-4895-B03D-005446568D84}" type="datetimeFigureOut">
              <a:rPr lang="hu-HU" smtClean="0"/>
              <a:t>2016.10.11.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BD3E-560C-4FD2-ABDD-1030006149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512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9594-C892-4895-B03D-005446568D84}" type="datetimeFigureOut">
              <a:rPr lang="hu-HU" smtClean="0"/>
              <a:t>2016.10.11.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BD3E-560C-4FD2-ABDD-1030006149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755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9594-C892-4895-B03D-005446568D84}" type="datetimeFigureOut">
              <a:rPr lang="hu-HU" smtClean="0"/>
              <a:t>2016.10.11.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BD3E-560C-4FD2-ABDD-1030006149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666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9594-C892-4895-B03D-005446568D84}" type="datetimeFigureOut">
              <a:rPr lang="hu-HU" smtClean="0"/>
              <a:t>2016.10.11.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BD3E-560C-4FD2-ABDD-1030006149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727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9594-C892-4895-B03D-005446568D84}" type="datetimeFigureOut">
              <a:rPr lang="hu-HU" smtClean="0"/>
              <a:t>2016.10.11.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BD3E-560C-4FD2-ABDD-1030006149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7215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9594-C892-4895-B03D-005446568D84}" type="datetimeFigureOut">
              <a:rPr lang="hu-HU" smtClean="0"/>
              <a:t>2016.10.11.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BD3E-560C-4FD2-ABDD-1030006149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196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9594-C892-4895-B03D-005446568D84}" type="datetimeFigureOut">
              <a:rPr lang="hu-HU" smtClean="0"/>
              <a:t>2016.10.11.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BD3E-560C-4FD2-ABDD-1030006149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428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C9594-C892-4895-B03D-005446568D84}" type="datetimeFigureOut">
              <a:rPr lang="hu-HU" smtClean="0"/>
              <a:t>2016.10.11.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6BD3E-560C-4FD2-ABDD-1030006149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292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DCIM\100MSDCF\DSC093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618741" cy="5440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72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E:\DCIM\100MSDCF\DSC092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62976" cy="57694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72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Zalakovics\Desktop\DSC092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3" y="116632"/>
            <a:ext cx="7893005" cy="2858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DCIM\100MSDCF\DSC092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075654"/>
            <a:ext cx="2559745" cy="3457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:\DCIM\100MSDCF\DSC093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246949"/>
            <a:ext cx="4555847" cy="3115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81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DCIM\100MSDCF\DSC093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654500"/>
            <a:ext cx="4015011" cy="3394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E:\DCIM\100MSDCF\DSC093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595" y="154981"/>
            <a:ext cx="2901014" cy="1899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E:\DCIM\100MSDCF\DSC093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911" y="85170"/>
            <a:ext cx="2435500" cy="1969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E:\DCIM\100MSDCF\DSC0931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4360" y="2195856"/>
            <a:ext cx="1657050" cy="1329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E:\DCIM\100MSDCF\DSC0931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0076" y="3635371"/>
            <a:ext cx="1668643" cy="1622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E:\DCIM\100MSDCF\DSC0931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1577" y="5413121"/>
            <a:ext cx="1620416" cy="1286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E:\DCIM\100MSDCF\DSC0931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2411" y="5230822"/>
            <a:ext cx="1748419" cy="1482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E:\DCIM\100MSDCF\DSC09317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8197" y="5188671"/>
            <a:ext cx="2686800" cy="1566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E:\DCIM\100MSDCF\DSC09319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17" y="5188671"/>
            <a:ext cx="2361501" cy="15324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E:\DCIM\100MSDCF\DSC09318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147" y="3714090"/>
            <a:ext cx="2031424" cy="1361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E:\DCIM\100MSDCF\DSC09314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518" y="2195856"/>
            <a:ext cx="2070053" cy="14055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9281" y="85170"/>
            <a:ext cx="2440048" cy="1428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24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Zalakovics\Desktop\DSC093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33090" y="8614072"/>
            <a:ext cx="6608763" cy="37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667365" y="1597331"/>
            <a:ext cx="6489790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7" name="Picture 5" descr="E:\DCIM\100MSDCF\DSC093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92" y="1484784"/>
            <a:ext cx="4842969" cy="3223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82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E:\DCIM\100MSDCF\DSC093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88640"/>
            <a:ext cx="5853684" cy="3896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597" y="2492896"/>
            <a:ext cx="4218775" cy="4126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10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DCIM\100MSDCF\DSC093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017867" cy="3947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E:\DCIM\100MSDCF\DSC093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873" y="4293096"/>
            <a:ext cx="3672408" cy="2345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E:\DCIM\100MSDCF\DSC09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578" y="4400465"/>
            <a:ext cx="3757937" cy="2130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51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E:\DCIM\100MSDCF\DSC093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04558" cy="5528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E:\DCIM\100MSDCF\DSC093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246718"/>
            <a:ext cx="3057052" cy="1442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E:\DCIM\100MSDCF\DSC093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3" y="5310214"/>
            <a:ext cx="1938401" cy="12449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37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DCIM\100MSDCF\DSC093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53971" cy="5760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29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DCIM\100MSDCF\DSC093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41" y="116632"/>
            <a:ext cx="5248428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E:\DCIM\100MSDCF\DSC093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1752" y="3068960"/>
            <a:ext cx="4057519" cy="3583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E:\DCIM\100MSDCF\DSC0935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4180560" cy="3205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E:\DCIM\100MSDCF\DSC0937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5" y="332656"/>
            <a:ext cx="1961729" cy="2539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76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E:\DCIM\100MSDCF\DSC093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6552728" cy="532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E:\DCIM\100MSDCF\DSC093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803236"/>
            <a:ext cx="2783596" cy="2803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38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CIM\100MSDCF\DSC092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002" y="3385302"/>
            <a:ext cx="3811143" cy="2982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824525" y="1552717"/>
            <a:ext cx="5510843" cy="3646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 descr="E:\DCIM\100MSDCF\DSC092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6181" y="260648"/>
            <a:ext cx="3326787" cy="28160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23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DCIM\100MSDCF\DSC093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746" y="3597502"/>
            <a:ext cx="4283968" cy="3100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E:\DCIM\100MSDCF\DSC093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4360" y="248842"/>
            <a:ext cx="4349555" cy="3071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E:\DCIM\100MSDCF\DSC093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97502"/>
            <a:ext cx="4395734" cy="31217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E:\DCIM\100MSDCF\DSC0939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250" y="109194"/>
            <a:ext cx="3778389" cy="3350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07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DCIM\100MSDCF\DSC093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620688"/>
            <a:ext cx="4604513" cy="3170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E:\DCIM\100MSDCF\DSC093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3674099" cy="2358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E:\DCIM\100MSDCF\DSC0938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365104"/>
            <a:ext cx="7004050" cy="2306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41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DCIM\100MSDCF\DSC093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6004"/>
            <a:ext cx="7485411" cy="4982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E:\DCIM\100MSDCF\DSC093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0209" y="5229200"/>
            <a:ext cx="4891161" cy="1440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3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DCIM\100MSDCF\DSC093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57876" cy="58963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560468" y="2276872"/>
            <a:ext cx="64960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bg2">
                    <a:lumMod val="50000"/>
                  </a:schemeClr>
                </a:solidFill>
              </a:rPr>
              <a:t>Köszönöm, </a:t>
            </a:r>
          </a:p>
          <a:p>
            <a:pPr algn="ctr"/>
            <a:r>
              <a:rPr lang="hu-HU" sz="2400" b="1" dirty="0" smtClean="0">
                <a:solidFill>
                  <a:schemeClr val="bg2">
                    <a:lumMod val="50000"/>
                  </a:schemeClr>
                </a:solidFill>
              </a:rPr>
              <a:t>hogy én is  részese lehettem a megemlékezésnek!</a:t>
            </a:r>
          </a:p>
          <a:p>
            <a:pPr algn="ctr"/>
            <a:r>
              <a:rPr lang="hu-HU" sz="2400" b="1" dirty="0" err="1" smtClean="0">
                <a:solidFill>
                  <a:schemeClr val="bg2">
                    <a:lumMod val="50000"/>
                  </a:schemeClr>
                </a:solidFill>
              </a:rPr>
              <a:t>Zalakovicsné</a:t>
            </a:r>
            <a:r>
              <a:rPr lang="hu-HU" sz="2400" b="1" dirty="0" smtClean="0">
                <a:solidFill>
                  <a:schemeClr val="bg2">
                    <a:lumMod val="50000"/>
                  </a:schemeClr>
                </a:solidFill>
              </a:rPr>
              <a:t> Kovács Klára</a:t>
            </a:r>
            <a:endParaRPr lang="hu-H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033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CIM\100MSDCF\DSC092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0" y="980728"/>
            <a:ext cx="9144950" cy="4290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60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DCIM\100MSDCF\DSC092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93056"/>
            <a:ext cx="7781058" cy="4964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DCIM\100MSDCF\DSC092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326042"/>
            <a:ext cx="4573141" cy="3262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4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CIM\100MSDCF\DSC092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1052736"/>
            <a:ext cx="8765571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16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DCIM\100MSDCF\DSC092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49744" cy="5544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9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DCIM\100MSDCF\DSC092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26560" cy="479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DCIM\100MSDCF\DSC092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296847"/>
            <a:ext cx="2907772" cy="3376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76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E:\DCIM\100MSDCF\DSC093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" y="692696"/>
            <a:ext cx="9220644" cy="4687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Zalakovics\Desktop\DSC092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6216" y="3501008"/>
            <a:ext cx="3196073" cy="2880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44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E:\DCIM\100MSDCF\DSC092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9835" cy="5851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50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13</Words>
  <Application>Microsoft Office PowerPoint</Application>
  <PresentationFormat>Diavetítés a képernyőre (4:3 oldalarány)</PresentationFormat>
  <Paragraphs>3</Paragraphs>
  <Slides>24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Zalakovics</dc:creator>
  <cp:lastModifiedBy>Zalakovics</cp:lastModifiedBy>
  <cp:revision>13</cp:revision>
  <dcterms:created xsi:type="dcterms:W3CDTF">2016-10-11T13:06:50Z</dcterms:created>
  <dcterms:modified xsi:type="dcterms:W3CDTF">2016-10-11T15:22:59Z</dcterms:modified>
</cp:coreProperties>
</file>