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61" r:id="rId5"/>
    <p:sldId id="259" r:id="rId6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2AA217AD-1165-4432-6581-2CD1085D97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B172D30-A28D-1AA7-125F-7C7D2EB0B9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u-HU"/>
              <a:t>2024. 03. 25.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2D8DF02-6794-FE28-0D84-FA96D4004D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9EDCF317-6FD6-17ED-9B48-2B72805149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D025B-3FBF-4AF7-8974-F2F6A62E5E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148533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u-HU"/>
              <a:t>2024. 03. 25.</a:t>
            </a:r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F16E5-4134-4F14-9C80-5ADB2EB056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547799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592285" y="1964268"/>
            <a:ext cx="7058387" cy="2421464"/>
          </a:xfrm>
        </p:spPr>
        <p:txBody>
          <a:bodyPr>
            <a:normAutofit/>
          </a:bodyPr>
          <a:lstStyle/>
          <a:p>
            <a:pPr algn="l"/>
            <a:r>
              <a:rPr lang="hu-HU" dirty="0">
                <a:latin typeface="Bahnschrift SemiBold" panose="020B0502040204020203" pitchFamily="34" charset="0"/>
              </a:rPr>
              <a:t>Ede </a:t>
            </a:r>
            <a:r>
              <a:rPr lang="hu-HU" dirty="0" err="1">
                <a:latin typeface="Bahnschrift SemiBold" panose="020B0502040204020203" pitchFamily="34" charset="0"/>
              </a:rPr>
              <a:t>herger</a:t>
            </a:r>
            <a:r>
              <a:rPr lang="hu-HU" dirty="0">
                <a:latin typeface="Bahnschrift SemiBold" panose="020B0502040204020203" pitchFamily="34" charset="0"/>
              </a:rPr>
              <a:t>:</a:t>
            </a:r>
            <a:br>
              <a:rPr lang="hu-HU" dirty="0">
                <a:latin typeface="Bahnschrift SemiBold" panose="020B0502040204020203" pitchFamily="34" charset="0"/>
              </a:rPr>
            </a:br>
            <a:r>
              <a:rPr lang="hu-HU" dirty="0" err="1">
                <a:latin typeface="Bahnschrift SemiBold" panose="020B0502040204020203" pitchFamily="34" charset="0"/>
              </a:rPr>
              <a:t>der</a:t>
            </a:r>
            <a:r>
              <a:rPr lang="hu-HU" dirty="0">
                <a:latin typeface="Bahnschrift SemiBold" panose="020B0502040204020203" pitchFamily="34" charset="0"/>
              </a:rPr>
              <a:t> </a:t>
            </a:r>
            <a:r>
              <a:rPr lang="hu-HU">
                <a:latin typeface="Bahnschrift SemiBold" panose="020B0502040204020203" pitchFamily="34" charset="0"/>
              </a:rPr>
              <a:t>teufelsgipfel</a:t>
            </a:r>
            <a:br>
              <a:rPr lang="hu-HU" dirty="0">
                <a:latin typeface="Bahnschrift SemiBold" panose="020B0502040204020203" pitchFamily="34" charset="0"/>
              </a:rPr>
            </a:br>
            <a:endParaRPr lang="hu-HU" dirty="0">
              <a:latin typeface="Bahnschrift SemiBold" panose="020B0502040204020203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3701142" y="4385732"/>
            <a:ext cx="7197726" cy="1405467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hu-HU" sz="4800" dirty="0">
                <a:latin typeface="Bahnschrift SemiBold" panose="020B0502040204020203" pitchFamily="34" charset="0"/>
              </a:rPr>
              <a:t>Fanni Eszter Kovács</a:t>
            </a:r>
          </a:p>
          <a:p>
            <a:pPr algn="l"/>
            <a:r>
              <a:rPr lang="hu-HU" sz="4800" dirty="0">
                <a:latin typeface="Bahnschrift SemiBold" panose="020B0502040204020203" pitchFamily="34" charset="0"/>
              </a:rPr>
              <a:t>4.Klasse</a:t>
            </a:r>
          </a:p>
          <a:p>
            <a:pPr algn="l"/>
            <a:r>
              <a:rPr lang="hu-HU" sz="4800" dirty="0">
                <a:latin typeface="Bahnschrift SemiBold" panose="020B0502040204020203" pitchFamily="34" charset="0"/>
              </a:rPr>
              <a:t>Dienes </a:t>
            </a:r>
            <a:r>
              <a:rPr lang="hu-HU" sz="4800" dirty="0" err="1">
                <a:latin typeface="Bahnschrift SemiBold" panose="020B0502040204020203" pitchFamily="34" charset="0"/>
              </a:rPr>
              <a:t>Grundschule</a:t>
            </a:r>
            <a:endParaRPr lang="hu-HU" sz="4800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1536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Der</a:t>
            </a:r>
            <a:r>
              <a:rPr lang="hu-HU" dirty="0"/>
              <a:t> </a:t>
            </a:r>
            <a:r>
              <a:rPr lang="hu-HU" dirty="0" err="1"/>
              <a:t>Hühnerstall</a:t>
            </a:r>
            <a:r>
              <a:rPr lang="hu-HU" dirty="0"/>
              <a:t>.</a:t>
            </a:r>
          </a:p>
        </p:txBody>
      </p:sp>
      <p:pic>
        <p:nvPicPr>
          <p:cNvPr id="6" name="Tartalom helye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712" y="914400"/>
            <a:ext cx="6096000" cy="4572000"/>
          </a:xfrm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359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Die </a:t>
            </a:r>
            <a:r>
              <a:rPr lang="hu-HU" dirty="0" err="1"/>
              <a:t>frau</a:t>
            </a:r>
            <a:r>
              <a:rPr lang="hu-HU" dirty="0"/>
              <a:t> </a:t>
            </a:r>
            <a:r>
              <a:rPr lang="hu-HU" dirty="0" err="1"/>
              <a:t>geht</a:t>
            </a:r>
            <a:r>
              <a:rPr lang="hu-HU" dirty="0"/>
              <a:t> </a:t>
            </a:r>
            <a:r>
              <a:rPr lang="hu-HU" dirty="0" err="1"/>
              <a:t>hinein</a:t>
            </a:r>
            <a:r>
              <a:rPr lang="hu-HU" dirty="0"/>
              <a:t>.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363" y="1409423"/>
            <a:ext cx="5854890" cy="4277736"/>
          </a:xfrm>
          <a:ln>
            <a:solidFill>
              <a:schemeClr val="accent4">
                <a:lumMod val="60000"/>
                <a:lumOff val="40000"/>
              </a:schemeClr>
            </a:solidFill>
          </a:ln>
        </p:spPr>
      </p:pic>
      <p:sp>
        <p:nvSpPr>
          <p:cNvPr id="10" name="Ellipszis 9"/>
          <p:cNvSpPr/>
          <p:nvPr/>
        </p:nvSpPr>
        <p:spPr>
          <a:xfrm>
            <a:off x="8911987" y="3200273"/>
            <a:ext cx="655093" cy="6960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Téglalap 10"/>
          <p:cNvSpPr/>
          <p:nvPr/>
        </p:nvSpPr>
        <p:spPr>
          <a:xfrm>
            <a:off x="9184942" y="3862063"/>
            <a:ext cx="109182" cy="382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Lekerekített téglalap 11"/>
          <p:cNvSpPr/>
          <p:nvPr/>
        </p:nvSpPr>
        <p:spPr>
          <a:xfrm>
            <a:off x="8993873" y="3950646"/>
            <a:ext cx="573207" cy="7444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Téglalap 12"/>
          <p:cNvSpPr/>
          <p:nvPr/>
        </p:nvSpPr>
        <p:spPr>
          <a:xfrm flipH="1">
            <a:off x="9321416" y="4749421"/>
            <a:ext cx="131701" cy="300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Téglalap 13"/>
          <p:cNvSpPr/>
          <p:nvPr/>
        </p:nvSpPr>
        <p:spPr>
          <a:xfrm flipH="1">
            <a:off x="9062110" y="4695083"/>
            <a:ext cx="191069" cy="3548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Ellipszis 15"/>
          <p:cNvSpPr/>
          <p:nvPr/>
        </p:nvSpPr>
        <p:spPr>
          <a:xfrm>
            <a:off x="8693624" y="4899673"/>
            <a:ext cx="464020" cy="150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Ellipszis 16"/>
          <p:cNvSpPr/>
          <p:nvPr/>
        </p:nvSpPr>
        <p:spPr>
          <a:xfrm>
            <a:off x="9381638" y="4937521"/>
            <a:ext cx="370883" cy="224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Ív 17"/>
          <p:cNvSpPr/>
          <p:nvPr/>
        </p:nvSpPr>
        <p:spPr>
          <a:xfrm>
            <a:off x="9184943" y="3337233"/>
            <a:ext cx="382138" cy="71589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Felhő 18"/>
          <p:cNvSpPr/>
          <p:nvPr/>
        </p:nvSpPr>
        <p:spPr>
          <a:xfrm>
            <a:off x="9132397" y="1851112"/>
            <a:ext cx="1364774" cy="139207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Kikeriki</a:t>
            </a:r>
            <a:r>
              <a:rPr lang="hu-HU" dirty="0"/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54074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Es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frühmorgen</a:t>
            </a:r>
            <a:r>
              <a:rPr lang="hu-HU" dirty="0"/>
              <a:t>.</a:t>
            </a:r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144058"/>
            <a:ext cx="6169025" cy="4112683"/>
          </a:xfrm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851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Die </a:t>
            </a:r>
            <a:r>
              <a:rPr lang="hu-HU" dirty="0" err="1"/>
              <a:t>Hähne</a:t>
            </a:r>
            <a:r>
              <a:rPr lang="hu-HU" dirty="0"/>
              <a:t> </a:t>
            </a:r>
            <a:r>
              <a:rPr lang="hu-HU" dirty="0" err="1"/>
              <a:t>krähen</a:t>
            </a:r>
            <a:r>
              <a:rPr lang="hu-HU" dirty="0"/>
              <a:t>.</a:t>
            </a:r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685" y="2516893"/>
            <a:ext cx="5770091" cy="4079850"/>
          </a:xfrm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77000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Égi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TM03457452[[fn=Égi]]</Template>
  <TotalTime>597</TotalTime>
  <Words>33</Words>
  <Application>Microsoft Office PowerPoint</Application>
  <PresentationFormat>Szélesvásznú</PresentationFormat>
  <Paragraphs>9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11" baseType="lpstr">
      <vt:lpstr>Aptos</vt:lpstr>
      <vt:lpstr>Arial</vt:lpstr>
      <vt:lpstr>Bahnschrift SemiBold</vt:lpstr>
      <vt:lpstr>Calibri</vt:lpstr>
      <vt:lpstr>Calibri Light</vt:lpstr>
      <vt:lpstr>Égi</vt:lpstr>
      <vt:lpstr>Ede herger: der teufelsgipfel </vt:lpstr>
      <vt:lpstr>Der Hühnerstall.</vt:lpstr>
      <vt:lpstr>Die frau geht hinein.</vt:lpstr>
      <vt:lpstr>Es ist frühmorgen.</vt:lpstr>
      <vt:lpstr>Die Hähne krähen.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acer</dc:creator>
  <cp:lastModifiedBy>Péterné Mikola</cp:lastModifiedBy>
  <cp:revision>11</cp:revision>
  <cp:lastPrinted>2024-03-28T10:23:04Z</cp:lastPrinted>
  <dcterms:created xsi:type="dcterms:W3CDTF">2024-03-17T15:14:06Z</dcterms:created>
  <dcterms:modified xsi:type="dcterms:W3CDTF">2024-04-15T20:00:55Z</dcterms:modified>
</cp:coreProperties>
</file>